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7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896BF-B117-48AE-843B-1D09BF23EEA4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1241425"/>
            <a:ext cx="188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503EA-4F0D-4DA2-90E4-2A7F1FF548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8702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457450" y="1241425"/>
            <a:ext cx="1882775" cy="33496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503EA-4F0D-4DA2-90E4-2A7F1FF548E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5030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3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5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5" indent="0" algn="ctr">
              <a:buNone/>
              <a:defRPr sz="1500"/>
            </a:lvl2pPr>
            <a:lvl3pPr marL="685788" indent="0" algn="ctr">
              <a:buNone/>
              <a:defRPr sz="1350"/>
            </a:lvl3pPr>
            <a:lvl4pPr marL="1028683" indent="0" algn="ctr">
              <a:buNone/>
              <a:defRPr sz="1200"/>
            </a:lvl4pPr>
            <a:lvl5pPr marL="1371576" indent="0" algn="ctr">
              <a:buNone/>
              <a:defRPr sz="1200"/>
            </a:lvl5pPr>
            <a:lvl6pPr marL="1714471" indent="0" algn="ctr">
              <a:buNone/>
              <a:defRPr sz="1200"/>
            </a:lvl6pPr>
            <a:lvl7pPr marL="2057367" indent="0" algn="ctr">
              <a:buNone/>
              <a:defRPr sz="1200"/>
            </a:lvl7pPr>
            <a:lvl8pPr marL="2400260" indent="0" algn="ctr">
              <a:buNone/>
              <a:defRPr sz="1200"/>
            </a:lvl8pPr>
            <a:lvl9pPr marL="2743155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EC37-E1BC-42A3-B05C-27A548D124CD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8F60-E7ED-4B2E-A036-E469FBADCB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690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EC37-E1BC-42A3-B05C-27A548D124CD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8F60-E7ED-4B2E-A036-E469FBADCB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891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EC37-E1BC-42A3-B05C-27A548D124CD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8F60-E7ED-4B2E-A036-E469FBADCB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6560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EC37-E1BC-42A3-B05C-27A548D124CD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8F60-E7ED-4B2E-A036-E469FBADCB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309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50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7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6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EC37-E1BC-42A3-B05C-27A548D124CD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8F60-E7ED-4B2E-A036-E469FBADCB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100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9" y="3245557"/>
            <a:ext cx="2914650" cy="77357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7"/>
            <a:ext cx="2914650" cy="77357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EC37-E1BC-42A3-B05C-27A548D124CD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8F60-E7ED-4B2E-A036-E469FBADCB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192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6"/>
            <a:ext cx="5915025" cy="235655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988735"/>
            <a:ext cx="2901255" cy="14647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5" indent="0">
              <a:buNone/>
              <a:defRPr sz="1500" b="1"/>
            </a:lvl2pPr>
            <a:lvl3pPr marL="685788" indent="0">
              <a:buNone/>
              <a:defRPr sz="1350" b="1"/>
            </a:lvl3pPr>
            <a:lvl4pPr marL="1028683" indent="0">
              <a:buNone/>
              <a:defRPr sz="1200" b="1"/>
            </a:lvl4pPr>
            <a:lvl5pPr marL="1371576" indent="0">
              <a:buNone/>
              <a:defRPr sz="1200" b="1"/>
            </a:lvl5pPr>
            <a:lvl6pPr marL="1714471" indent="0">
              <a:buNone/>
              <a:defRPr sz="1200" b="1"/>
            </a:lvl6pPr>
            <a:lvl7pPr marL="2057367" indent="0">
              <a:buNone/>
              <a:defRPr sz="1200" b="1"/>
            </a:lvl7pPr>
            <a:lvl8pPr marL="2400260" indent="0">
              <a:buNone/>
              <a:defRPr sz="1200" b="1"/>
            </a:lvl8pPr>
            <a:lvl9pPr marL="2743155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4453469"/>
            <a:ext cx="2901255" cy="655037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5"/>
            <a:ext cx="2915543" cy="14647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5" indent="0">
              <a:buNone/>
              <a:defRPr sz="1500" b="1"/>
            </a:lvl2pPr>
            <a:lvl3pPr marL="685788" indent="0">
              <a:buNone/>
              <a:defRPr sz="1350" b="1"/>
            </a:lvl3pPr>
            <a:lvl4pPr marL="1028683" indent="0">
              <a:buNone/>
              <a:defRPr sz="1200" b="1"/>
            </a:lvl4pPr>
            <a:lvl5pPr marL="1371576" indent="0">
              <a:buNone/>
              <a:defRPr sz="1200" b="1"/>
            </a:lvl5pPr>
            <a:lvl6pPr marL="1714471" indent="0">
              <a:buNone/>
              <a:defRPr sz="1200" b="1"/>
            </a:lvl6pPr>
            <a:lvl7pPr marL="2057367" indent="0">
              <a:buNone/>
              <a:defRPr sz="1200" b="1"/>
            </a:lvl7pPr>
            <a:lvl8pPr marL="2400260" indent="0">
              <a:buNone/>
              <a:defRPr sz="1200" b="1"/>
            </a:lvl8pPr>
            <a:lvl9pPr marL="2743155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9"/>
            <a:ext cx="2915543" cy="655037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EC37-E1BC-42A3-B05C-27A548D124CD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8F60-E7ED-4B2E-A036-E469FBADCB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621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EC37-E1BC-42A3-B05C-27A548D124CD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8F60-E7ED-4B2E-A036-E469FBADCB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07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EC37-E1BC-42A3-B05C-27A548D124CD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8F60-E7ED-4B2E-A036-E469FBADCB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732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895" indent="0">
              <a:buNone/>
              <a:defRPr sz="1050"/>
            </a:lvl2pPr>
            <a:lvl3pPr marL="685788" indent="0">
              <a:buNone/>
              <a:defRPr sz="900"/>
            </a:lvl3pPr>
            <a:lvl4pPr marL="1028683" indent="0">
              <a:buNone/>
              <a:defRPr sz="750"/>
            </a:lvl4pPr>
            <a:lvl5pPr marL="1371576" indent="0">
              <a:buNone/>
              <a:defRPr sz="750"/>
            </a:lvl5pPr>
            <a:lvl6pPr marL="1714471" indent="0">
              <a:buNone/>
              <a:defRPr sz="750"/>
            </a:lvl6pPr>
            <a:lvl7pPr marL="2057367" indent="0">
              <a:buNone/>
              <a:defRPr sz="750"/>
            </a:lvl7pPr>
            <a:lvl8pPr marL="2400260" indent="0">
              <a:buNone/>
              <a:defRPr sz="750"/>
            </a:lvl8pPr>
            <a:lvl9pPr marL="2743155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EC37-E1BC-42A3-B05C-27A548D124CD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8F60-E7ED-4B2E-A036-E469FBADCB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46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5" indent="0">
              <a:buNone/>
              <a:defRPr sz="2100"/>
            </a:lvl2pPr>
            <a:lvl3pPr marL="685788" indent="0">
              <a:buNone/>
              <a:defRPr sz="1800"/>
            </a:lvl3pPr>
            <a:lvl4pPr marL="1028683" indent="0">
              <a:buNone/>
              <a:defRPr sz="1500"/>
            </a:lvl4pPr>
            <a:lvl5pPr marL="1371576" indent="0">
              <a:buNone/>
              <a:defRPr sz="1500"/>
            </a:lvl5pPr>
            <a:lvl6pPr marL="1714471" indent="0">
              <a:buNone/>
              <a:defRPr sz="1500"/>
            </a:lvl6pPr>
            <a:lvl7pPr marL="2057367" indent="0">
              <a:buNone/>
              <a:defRPr sz="1500"/>
            </a:lvl7pPr>
            <a:lvl8pPr marL="2400260" indent="0">
              <a:buNone/>
              <a:defRPr sz="1500"/>
            </a:lvl8pPr>
            <a:lvl9pPr marL="2743155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895" indent="0">
              <a:buNone/>
              <a:defRPr sz="1050"/>
            </a:lvl2pPr>
            <a:lvl3pPr marL="685788" indent="0">
              <a:buNone/>
              <a:defRPr sz="900"/>
            </a:lvl3pPr>
            <a:lvl4pPr marL="1028683" indent="0">
              <a:buNone/>
              <a:defRPr sz="750"/>
            </a:lvl4pPr>
            <a:lvl5pPr marL="1371576" indent="0">
              <a:buNone/>
              <a:defRPr sz="750"/>
            </a:lvl5pPr>
            <a:lvl6pPr marL="1714471" indent="0">
              <a:buNone/>
              <a:defRPr sz="750"/>
            </a:lvl6pPr>
            <a:lvl7pPr marL="2057367" indent="0">
              <a:buNone/>
              <a:defRPr sz="750"/>
            </a:lvl7pPr>
            <a:lvl8pPr marL="2400260" indent="0">
              <a:buNone/>
              <a:defRPr sz="750"/>
            </a:lvl8pPr>
            <a:lvl9pPr marL="2743155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DEC37-E1BC-42A3-B05C-27A548D124CD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88F60-E7ED-4B2E-A036-E469FBADCB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362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649116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3245557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DEC37-E1BC-42A3-B05C-27A548D124CD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11300183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3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88F60-E7ED-4B2E-A036-E469FBADCB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48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8" rtl="0" eaLnBrk="1" latinLnBrk="0" hangingPunct="1">
        <a:lnSpc>
          <a:spcPct val="90000"/>
        </a:lnSpc>
        <a:spcBef>
          <a:spcPct val="0"/>
        </a:spcBef>
        <a:buNone/>
        <a:defRPr sz="3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6" algn="l" defTabSz="68578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5" indent="-171446" algn="l" defTabSz="68578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30" indent="-171446" algn="l" defTabSz="68578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4" indent="-171446" algn="l" defTabSz="68578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8" indent="-171446" algn="l" defTabSz="68578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12" indent="-171446" algn="l" defTabSz="68578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6" indent="-171446" algn="l" defTabSz="68578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01" indent="-171446" algn="l" defTabSz="68578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5" algn="l" defTabSz="6857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8" algn="l" defTabSz="6857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3" algn="l" defTabSz="6857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6" algn="l" defTabSz="6857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71" algn="l" defTabSz="6857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7" algn="l" defTabSz="6857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60" algn="l" defTabSz="6857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5" algn="l" defTabSz="68578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0A16BF9B-CE87-D8DF-7653-F7B3B88791BB}"/>
              </a:ext>
            </a:extLst>
          </p:cNvPr>
          <p:cNvSpPr/>
          <p:nvPr/>
        </p:nvSpPr>
        <p:spPr>
          <a:xfrm>
            <a:off x="1706335" y="6157709"/>
            <a:ext cx="3408589" cy="937720"/>
          </a:xfrm>
          <a:prstGeom prst="roundRect">
            <a:avLst/>
          </a:prstGeom>
          <a:solidFill>
            <a:schemeClr val="bg2">
              <a:lumMod val="90000"/>
              <a:alpha val="49804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9E00249B-1EF0-F17B-7E0D-29410194139E}"/>
              </a:ext>
            </a:extLst>
          </p:cNvPr>
          <p:cNvSpPr/>
          <p:nvPr/>
        </p:nvSpPr>
        <p:spPr>
          <a:xfrm>
            <a:off x="3492275" y="5058424"/>
            <a:ext cx="2408463" cy="937720"/>
          </a:xfrm>
          <a:prstGeom prst="roundRect">
            <a:avLst/>
          </a:prstGeom>
          <a:solidFill>
            <a:schemeClr val="bg2">
              <a:lumMod val="90000"/>
              <a:alpha val="49804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E629A38E-BD9B-DA21-3770-99C68E445357}"/>
              </a:ext>
            </a:extLst>
          </p:cNvPr>
          <p:cNvSpPr/>
          <p:nvPr/>
        </p:nvSpPr>
        <p:spPr>
          <a:xfrm>
            <a:off x="798059" y="5074234"/>
            <a:ext cx="2408463" cy="937720"/>
          </a:xfrm>
          <a:prstGeom prst="roundRect">
            <a:avLst/>
          </a:prstGeom>
          <a:solidFill>
            <a:schemeClr val="bg2">
              <a:lumMod val="90000"/>
              <a:alpha val="49804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E277BD31-98FA-BCD9-D566-6733FA25B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008" y="659590"/>
            <a:ext cx="5829300" cy="3151415"/>
          </a:xfrm>
        </p:spPr>
        <p:txBody>
          <a:bodyPr>
            <a:noAutofit/>
          </a:bodyPr>
          <a:lstStyle/>
          <a:p>
            <a:r>
              <a:rPr lang="en-US" altLang="zh-TW" sz="6600" dirty="0">
                <a:latin typeface="Noto Sans HK Black" panose="020B0200000000000000" pitchFamily="34" charset="-120"/>
                <a:ea typeface="Noto Sans HK Black" panose="020B0200000000000000" pitchFamily="34" charset="-120"/>
              </a:rPr>
              <a:t>           </a:t>
            </a:r>
            <a:r>
              <a:rPr lang="en-US" altLang="zh-TW" sz="9600" dirty="0">
                <a:latin typeface="Noto Sans HK Black" panose="020B0200000000000000" pitchFamily="34" charset="-120"/>
                <a:ea typeface="Noto Sans HK Black" panose="020B0200000000000000" pitchFamily="34" charset="-120"/>
              </a:rPr>
              <a:t>JOIN</a:t>
            </a:r>
            <a:r>
              <a:rPr lang="en-US" altLang="zh-TW" sz="6600" dirty="0">
                <a:latin typeface="Noto Sans HK Black" panose="020B0200000000000000" pitchFamily="34" charset="-120"/>
                <a:ea typeface="Noto Sans HK Black" panose="020B0200000000000000" pitchFamily="34" charset="-120"/>
              </a:rPr>
              <a:t> </a:t>
            </a:r>
            <a:br>
              <a:rPr lang="en-US" altLang="zh-TW" sz="6600" dirty="0">
                <a:latin typeface="Noto Sans HK Black" panose="020B0200000000000000" pitchFamily="34" charset="-120"/>
                <a:ea typeface="Noto Sans HK Black" panose="020B0200000000000000" pitchFamily="34" charset="-120"/>
              </a:rPr>
            </a:br>
            <a:r>
              <a:rPr lang="en-US" altLang="zh-TW" sz="6600" dirty="0">
                <a:latin typeface="Noto Sans HK Black" panose="020B0200000000000000" pitchFamily="34" charset="-120"/>
                <a:ea typeface="Noto Sans HK Black" panose="020B0200000000000000" pitchFamily="34" charset="-120"/>
              </a:rPr>
              <a:t>                 </a:t>
            </a:r>
            <a:r>
              <a:rPr lang="en-US" altLang="zh-TW" sz="9600" dirty="0">
                <a:latin typeface="Noto Sans HK Black" panose="020B0200000000000000" pitchFamily="34" charset="-120"/>
                <a:ea typeface="Noto Sans HK Black" panose="020B0200000000000000" pitchFamily="34" charset="-120"/>
              </a:rPr>
              <a:t>US</a:t>
            </a:r>
            <a:endParaRPr lang="zh-TW" altLang="en-US" sz="9600" dirty="0">
              <a:latin typeface="Noto Sans HK Black" panose="020B0200000000000000" pitchFamily="34" charset="-120"/>
              <a:ea typeface="Noto Sans HK Black" panose="020B0200000000000000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851C4A1-D2D4-D68C-E437-AFEB81081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308" y="3084834"/>
            <a:ext cx="3608615" cy="675372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我們有幾個職位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795C7A6B-2B03-D3FB-B8A1-58A8BB578704}"/>
              </a:ext>
            </a:extLst>
          </p:cNvPr>
          <p:cNvSpPr txBox="1">
            <a:spLocks/>
          </p:cNvSpPr>
          <p:nvPr/>
        </p:nvSpPr>
        <p:spPr>
          <a:xfrm>
            <a:off x="422502" y="3687545"/>
            <a:ext cx="5804808" cy="6176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7200" dirty="0">
                <a:latin typeface="Noto Sans HK Black" panose="020B0200000000000000" pitchFamily="34" charset="-120"/>
                <a:ea typeface="Noto Sans HK Black" panose="020B0200000000000000" pitchFamily="34" charset="-120"/>
              </a:rPr>
              <a:t>想和你談談</a:t>
            </a:r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id="{1112CD4F-27F8-0F3D-7E32-193250651DE0}"/>
              </a:ext>
            </a:extLst>
          </p:cNvPr>
          <p:cNvSpPr txBox="1">
            <a:spLocks/>
          </p:cNvSpPr>
          <p:nvPr/>
        </p:nvSpPr>
        <p:spPr>
          <a:xfrm>
            <a:off x="4278085" y="4678108"/>
            <a:ext cx="1836966" cy="373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尋找發光的你</a:t>
            </a: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5837D242-BF6A-0C50-B60B-2670CFAEE7A3}"/>
              </a:ext>
            </a:extLst>
          </p:cNvPr>
          <p:cNvSpPr txBox="1">
            <a:spLocks/>
          </p:cNvSpPr>
          <p:nvPr/>
        </p:nvSpPr>
        <p:spPr>
          <a:xfrm>
            <a:off x="793466" y="5193334"/>
            <a:ext cx="2645228" cy="743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</a:p>
          <a:p>
            <a:pPr algn="l"/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施工圖規劃工程師</a:t>
            </a:r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F93143FB-8F39-4ACE-82D8-BBDA82CABC48}"/>
              </a:ext>
            </a:extLst>
          </p:cNvPr>
          <p:cNvSpPr txBox="1">
            <a:spLocks/>
          </p:cNvSpPr>
          <p:nvPr/>
        </p:nvSpPr>
        <p:spPr>
          <a:xfrm>
            <a:off x="3651480" y="5224964"/>
            <a:ext cx="1632857" cy="882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/>
            </a:lvl2pPr>
            <a:lvl3pPr marL="6858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/>
            </a:lvl3pPr>
            <a:lvl4pPr marL="10287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4pPr>
            <a:lvl5pPr marL="13716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5pPr>
            <a:lvl6pPr marL="17145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6pPr>
            <a:lvl7pPr marL="20574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7pPr>
            <a:lvl8pPr marL="24003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8pPr>
            <a:lvl9pPr marL="27432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9pPr>
          </a:lstStyle>
          <a:p>
            <a:r>
              <a:rPr lang="en-US" altLang="zh-TW" dirty="0"/>
              <a:t>02</a:t>
            </a:r>
          </a:p>
          <a:p>
            <a:r>
              <a:rPr lang="zh-TW" altLang="en-US" dirty="0"/>
              <a:t>工務領班</a:t>
            </a:r>
          </a:p>
        </p:txBody>
      </p:sp>
      <p:sp>
        <p:nvSpPr>
          <p:cNvPr id="8" name="副標題 2">
            <a:extLst>
              <a:ext uri="{FF2B5EF4-FFF2-40B4-BE49-F238E27FC236}">
                <a16:creationId xmlns:a16="http://schemas.microsoft.com/office/drawing/2014/main" id="{B77B9796-92AC-C6CB-5B11-0C5D23F776CF}"/>
              </a:ext>
            </a:extLst>
          </p:cNvPr>
          <p:cNvSpPr txBox="1">
            <a:spLocks/>
          </p:cNvSpPr>
          <p:nvPr/>
        </p:nvSpPr>
        <p:spPr>
          <a:xfrm>
            <a:off x="1824720" y="6252365"/>
            <a:ext cx="3408589" cy="743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/>
            </a:lvl2pPr>
            <a:lvl3pPr marL="6858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/>
            </a:lvl3pPr>
            <a:lvl4pPr marL="10287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4pPr>
            <a:lvl5pPr marL="13716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5pPr>
            <a:lvl6pPr marL="17145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6pPr>
            <a:lvl7pPr marL="20574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7pPr>
            <a:lvl8pPr marL="24003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8pPr>
            <a:lvl9pPr marL="27432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9pPr>
          </a:lstStyle>
          <a:p>
            <a:r>
              <a:rPr lang="en-US" altLang="zh-TW" dirty="0"/>
              <a:t>03</a:t>
            </a:r>
          </a:p>
          <a:p>
            <a:r>
              <a:rPr lang="zh-TW" altLang="en-US" dirty="0"/>
              <a:t>匯流排安裝技術人員</a:t>
            </a:r>
            <a:r>
              <a:rPr lang="en-US" altLang="zh-TW" dirty="0"/>
              <a:t>/</a:t>
            </a:r>
            <a:r>
              <a:rPr lang="zh-TW" altLang="en-US" dirty="0"/>
              <a:t>學徒</a:t>
            </a:r>
          </a:p>
        </p:txBody>
      </p:sp>
      <p:sp>
        <p:nvSpPr>
          <p:cNvPr id="9" name="副標題 2">
            <a:extLst>
              <a:ext uri="{FF2B5EF4-FFF2-40B4-BE49-F238E27FC236}">
                <a16:creationId xmlns:a16="http://schemas.microsoft.com/office/drawing/2014/main" id="{09C73214-B0F6-2160-75F6-D3D0D3960A6E}"/>
              </a:ext>
            </a:extLst>
          </p:cNvPr>
          <p:cNvSpPr txBox="1">
            <a:spLocks/>
          </p:cNvSpPr>
          <p:nvPr/>
        </p:nvSpPr>
        <p:spPr>
          <a:xfrm>
            <a:off x="661308" y="7155712"/>
            <a:ext cx="5676220" cy="2309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薪資待遇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施工圖工程師：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32000~40000(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視經驗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可面議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algn="l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工務領班：日薪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3500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起或月薪九萬起，外加管理津貼與完工績效分紅獎金。</a:t>
            </a:r>
          </a:p>
          <a:p>
            <a:pPr algn="l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安裝技術人員：日薪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2600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起（根據經驗）  外加完工績效分紅獎金。</a:t>
            </a:r>
          </a:p>
          <a:p>
            <a:pPr algn="l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學徒工：日薪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2200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起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學習績效獎金。</a:t>
            </a: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DCA3DE28-46D6-3DA5-BA32-9C0CC2C681E3}"/>
              </a:ext>
            </a:extLst>
          </p:cNvPr>
          <p:cNvSpPr txBox="1">
            <a:spLocks/>
          </p:cNvSpPr>
          <p:nvPr/>
        </p:nvSpPr>
        <p:spPr>
          <a:xfrm>
            <a:off x="661309" y="9455243"/>
            <a:ext cx="5566000" cy="1118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我們是一家專注於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高壓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低壓匯流排系統的研發、生產、銷售與安裝的一體化企業，訂單遍佈全國與海外巿場，長期穩定有保障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，可以結合專案需求與個人意願派駐國內外，做好自己的生涯規劃。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118E0FD-9613-13BB-5FB6-0AB951BCD961}"/>
              </a:ext>
            </a:extLst>
          </p:cNvPr>
          <p:cNvSpPr/>
          <p:nvPr/>
        </p:nvSpPr>
        <p:spPr>
          <a:xfrm>
            <a:off x="0" y="1"/>
            <a:ext cx="6873308" cy="752629"/>
          </a:xfrm>
          <a:prstGeom prst="rect">
            <a:avLst/>
          </a:prstGeom>
          <a:solidFill>
            <a:srgbClr val="FF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8CE1C55-5FF8-E816-125D-337CD6D75F1B}"/>
              </a:ext>
            </a:extLst>
          </p:cNvPr>
          <p:cNvSpPr/>
          <p:nvPr/>
        </p:nvSpPr>
        <p:spPr>
          <a:xfrm>
            <a:off x="301058" y="361501"/>
            <a:ext cx="6572250" cy="617663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1A1D4807-2017-1767-37D9-D85E931E45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044" y="2539752"/>
            <a:ext cx="2360500" cy="509868"/>
          </a:xfrm>
          <a:prstGeom prst="rect">
            <a:avLst/>
          </a:prstGeom>
        </p:spPr>
      </p:pic>
      <p:sp>
        <p:nvSpPr>
          <p:cNvPr id="15" name="副標題 2">
            <a:extLst>
              <a:ext uri="{FF2B5EF4-FFF2-40B4-BE49-F238E27FC236}">
                <a16:creationId xmlns:a16="http://schemas.microsoft.com/office/drawing/2014/main" id="{323FF777-3A2E-9E0A-2CCB-BB322D72AF23}"/>
              </a:ext>
            </a:extLst>
          </p:cNvPr>
          <p:cNvSpPr txBox="1">
            <a:spLocks/>
          </p:cNvSpPr>
          <p:nvPr/>
        </p:nvSpPr>
        <p:spPr>
          <a:xfrm>
            <a:off x="647021" y="10917283"/>
            <a:ext cx="5690507" cy="1320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眾孚企業有限公司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台灣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美嘉科技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鎮江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有限公司 美嘉能源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泰國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有限公司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歐帝馬斯電力技術有限公司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印度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6" name="圖片 35">
            <a:extLst>
              <a:ext uri="{FF2B5EF4-FFF2-40B4-BE49-F238E27FC236}">
                <a16:creationId xmlns:a16="http://schemas.microsoft.com/office/drawing/2014/main" id="{0B2B6B8C-98E4-6B3F-87C4-F6C1E6874E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528" y="9762998"/>
            <a:ext cx="2476500" cy="1794006"/>
          </a:xfrm>
          <a:prstGeom prst="rect">
            <a:avLst/>
          </a:prstGeom>
        </p:spPr>
      </p:pic>
      <p:pic>
        <p:nvPicPr>
          <p:cNvPr id="37" name="圖片 36">
            <a:extLst>
              <a:ext uri="{FF2B5EF4-FFF2-40B4-BE49-F238E27FC236}">
                <a16:creationId xmlns:a16="http://schemas.microsoft.com/office/drawing/2014/main" id="{D43B3A4A-6D35-7511-C548-414ED7707E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8" y="9775501"/>
            <a:ext cx="2476500" cy="1794006"/>
          </a:xfrm>
          <a:prstGeom prst="rect">
            <a:avLst/>
          </a:prstGeom>
        </p:spPr>
      </p:pic>
      <p:pic>
        <p:nvPicPr>
          <p:cNvPr id="38" name="圖片 37">
            <a:extLst>
              <a:ext uri="{FF2B5EF4-FFF2-40B4-BE49-F238E27FC236}">
                <a16:creationId xmlns:a16="http://schemas.microsoft.com/office/drawing/2014/main" id="{493621FC-1232-C115-2C39-3234A6F473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971" y="9762998"/>
            <a:ext cx="2203339" cy="1794006"/>
          </a:xfrm>
          <a:prstGeom prst="rect">
            <a:avLst/>
          </a:prstGeom>
        </p:spPr>
      </p:pic>
      <p:pic>
        <p:nvPicPr>
          <p:cNvPr id="40" name="圖片 39">
            <a:extLst>
              <a:ext uri="{FF2B5EF4-FFF2-40B4-BE49-F238E27FC236}">
                <a16:creationId xmlns:a16="http://schemas.microsoft.com/office/drawing/2014/main" id="{4577FB26-A137-D68D-8308-4FE469781B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5695">
            <a:off x="5050860" y="5156005"/>
            <a:ext cx="1699751" cy="216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734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103</TotalTime>
  <Words>178</Words>
  <Application>Microsoft Office PowerPoint</Application>
  <PresentationFormat>寬螢幕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Noto Sans HK Black</vt:lpstr>
      <vt:lpstr>微軟正黑體</vt:lpstr>
      <vt:lpstr>Arial</vt:lpstr>
      <vt:lpstr>Calibri</vt:lpstr>
      <vt:lpstr>Calibri Light</vt:lpstr>
      <vt:lpstr>Office 佈景主題</vt:lpstr>
      <vt:lpstr>           JOIN                  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彤榕 王</dc:creator>
  <cp:lastModifiedBy>彤榕 王</cp:lastModifiedBy>
  <cp:revision>3</cp:revision>
  <cp:lastPrinted>2025-05-14T03:35:50Z</cp:lastPrinted>
  <dcterms:created xsi:type="dcterms:W3CDTF">2025-05-14T01:53:18Z</dcterms:created>
  <dcterms:modified xsi:type="dcterms:W3CDTF">2025-05-14T03:36:37Z</dcterms:modified>
</cp:coreProperties>
</file>