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56AE7-290D-41CF-9CAD-F1A5A412AD8E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8AB0D-DC9A-4C7B-935A-CE5B92DCAE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66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57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50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56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08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580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438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69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826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40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34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07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A45A-960C-4140-87DE-7D65EC2541DC}" type="datetimeFigureOut">
              <a:rPr lang="zh-TW" altLang="en-US" smtClean="0"/>
              <a:t>26/7/20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219C3-336F-4F89-A9CD-707DF95194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26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397599" y="66424"/>
            <a:ext cx="5184576" cy="1105995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algn="ctr"/>
            <a:r>
              <a:rPr lang="zh-TW" altLang="zh-TW" sz="3503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優質通識課程學生</a:t>
            </a:r>
            <a:endParaRPr lang="en-US" altLang="zh-TW" sz="3503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  <a:p>
            <a:pPr algn="ctr"/>
            <a:r>
              <a:rPr lang="zh-TW" altLang="zh-TW" sz="3503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學習檔案</a:t>
            </a:r>
            <a:r>
              <a:rPr lang="en-US" altLang="zh-TW" sz="3503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e</a:t>
            </a:r>
            <a:r>
              <a:rPr lang="zh-TW" altLang="zh-TW" sz="3503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化徵選活動</a:t>
            </a:r>
            <a:endParaRPr lang="zh-TW" altLang="en-US" sz="3503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王漢宗特圓體繁" panose="02020300000000000000" pitchFamily="18" charset="-120"/>
              <a:ea typeface="王漢宗特圓體繁" panose="02020300000000000000" pitchFamily="18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66135" y="1898052"/>
            <a:ext cx="6077406" cy="1161780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algn="just"/>
            <a:r>
              <a:rPr lang="zh-TW" altLang="en-US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中心於</a:t>
            </a:r>
            <a:r>
              <a:rPr lang="en-US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r>
              <a:rPr lang="zh-TW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舉辦「第</a:t>
            </a:r>
            <a:r>
              <a:rPr lang="en-US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zh-TW" sz="1842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屆</a:t>
            </a:r>
            <a:r>
              <a:rPr lang="zh-TW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優質通識課程學生學習檔案</a:t>
            </a:r>
            <a:r>
              <a:rPr lang="en-US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r>
              <a:rPr lang="zh-TW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化徵選活動」，希望藉由製作</a:t>
            </a:r>
            <a:r>
              <a:rPr lang="zh-TW" altLang="zh-TW" sz="1842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個人</a:t>
            </a:r>
            <a:r>
              <a:rPr lang="zh-TW" altLang="en-US" sz="1842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或小組</a:t>
            </a:r>
            <a:r>
              <a:rPr lang="zh-TW" altLang="zh-TW" sz="184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通識課程學習檔案，展現學生在通識課程中成長進步的過程與學習歷程，歡迎各位同學踴躍參與。</a:t>
            </a:r>
            <a:endParaRPr lang="zh-TW" altLang="en-US" sz="1842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85019" y="3491901"/>
            <a:ext cx="6356349" cy="1944173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參加對象：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本校修習</a:t>
            </a:r>
            <a:r>
              <a:rPr lang="en-US" altLang="zh-TW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通識課程之學生。</a:t>
            </a:r>
            <a:endParaRPr lang="zh-TW" altLang="zh-TW" sz="1842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報名時間：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842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42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檔案繳交時間：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842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TW" altLang="en-US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42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2733" indent="-52733">
              <a:buFont typeface="Arial" panose="020B0604020202020204" pitchFamily="34" charset="0"/>
              <a:buChar char="•"/>
            </a:pP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</a:t>
            </a:r>
            <a:r>
              <a:rPr lang="zh-TW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2733" indent="-52733">
              <a:buFont typeface="Arial" panose="020B0604020202020204" pitchFamily="34" charset="0"/>
              <a:buChar char="•"/>
            </a:pP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檔案繳交方式：於繳交截止日</a:t>
            </a:r>
            <a:r>
              <a:rPr lang="en-US" altLang="zh-TW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TW" altLang="en-US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842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en-US" altLang="zh-TW" sz="1842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電子檔案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寄至</a:t>
            </a:r>
            <a:r>
              <a:rPr lang="en-US" altLang="zh-TW" sz="1842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gecep3811@gmail.com</a:t>
            </a:r>
            <a:r>
              <a:rPr lang="zh-TW" altLang="en-US" sz="1842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逾期恕不受理。</a:t>
            </a:r>
            <a:endParaRPr lang="en-US" altLang="zh-TW" sz="1842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學生學習檔案格式需依規定製作，格式規定請</a:t>
            </a:r>
            <a:r>
              <a:rPr lang="zh-TW" altLang="en-US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至博雅教育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中心網頁公告查詢。</a:t>
            </a:r>
          </a:p>
        </p:txBody>
      </p:sp>
      <p:sp>
        <p:nvSpPr>
          <p:cNvPr id="18" name="矩形 17"/>
          <p:cNvSpPr/>
          <p:nvPr/>
        </p:nvSpPr>
        <p:spPr>
          <a:xfrm>
            <a:off x="805478" y="5910096"/>
            <a:ext cx="4879938" cy="1505720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第一名：</a:t>
            </a:r>
            <a:r>
              <a:rPr lang="en-US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5000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元等值獎勵品及獎狀乙張。</a:t>
            </a:r>
          </a:p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第二名：</a:t>
            </a:r>
            <a:r>
              <a:rPr lang="en-US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3000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元等值獎勵品及獎狀乙張。</a:t>
            </a:r>
          </a:p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第三名：</a:t>
            </a:r>
            <a:r>
              <a:rPr lang="en-US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元等值獎勵品及獎狀乙張。</a:t>
            </a:r>
            <a:endParaRPr lang="en-US" altLang="zh-TW" sz="1842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優選若干名：</a:t>
            </a:r>
            <a:r>
              <a:rPr lang="en-US" altLang="zh-TW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元等值獎勵品及獎狀乙張。</a:t>
            </a:r>
          </a:p>
          <a:p>
            <a:pPr marL="52733" indent="-52733" algn="just">
              <a:buFont typeface="Arial" panose="020B0604020202020204" pitchFamily="34" charset="0"/>
              <a:buChar char="•"/>
            </a:pPr>
            <a:r>
              <a:rPr lang="zh-TW" altLang="en-US" sz="1842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佳作若干名：獎勵品及獎狀乙張。</a:t>
            </a:r>
          </a:p>
          <a:p>
            <a:pPr marL="52733" indent="-52733" algn="just">
              <a:buFont typeface="Arial" panose="020B0604020202020204" pitchFamily="34" charset="0"/>
              <a:buChar char="•"/>
            </a:pPr>
            <a:endParaRPr lang="zh-TW" altLang="en-US" sz="393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33479" y="8108603"/>
            <a:ext cx="2510062" cy="864519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lvl="0"/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承辦人員</a:t>
            </a:r>
            <a:r>
              <a:rPr lang="en-US" altLang="zh-TW" sz="1359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0"/>
            <a:r>
              <a:rPr lang="zh-TW" altLang="en-US" sz="1359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</a:t>
            </a:r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</a:t>
            </a:r>
            <a:r>
              <a:rPr lang="en-US" altLang="zh-TW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燕巢校區 麥小姐</a:t>
            </a:r>
            <a:r>
              <a:rPr lang="en-US" altLang="zh-TW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#13811</a:t>
            </a:r>
          </a:p>
          <a:p>
            <a:pPr lvl="0"/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楠梓</a:t>
            </a:r>
            <a:r>
              <a:rPr lang="en-US" altLang="zh-TW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旗津校區 陳小姐</a:t>
            </a:r>
            <a:r>
              <a:rPr lang="en-US" altLang="zh-TW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#23255</a:t>
            </a:r>
          </a:p>
          <a:p>
            <a:pPr lvl="0"/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第一校區 </a:t>
            </a:r>
            <a:r>
              <a:rPr lang="zh-TW" altLang="en-US" sz="1359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王</a:t>
            </a:r>
            <a:r>
              <a:rPr lang="zh-TW" altLang="en-US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小姐</a:t>
            </a:r>
            <a:r>
              <a:rPr lang="en-US" altLang="zh-TW" sz="1359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#36111</a:t>
            </a:r>
            <a:endParaRPr lang="zh-TW" altLang="zh-TW" sz="1359" dirty="0">
              <a:solidFill>
                <a:schemeClr val="tx2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14984" y="7637036"/>
            <a:ext cx="5197079" cy="237039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marL="86290" indent="-86290">
              <a:buFont typeface="Wingdings" panose="05000000000000000000" pitchFamily="2" charset="2"/>
              <a:buChar char="u"/>
            </a:pPr>
            <a:r>
              <a:rPr lang="zh-TW" altLang="en-US" sz="1359" b="1" dirty="0" smtClean="0">
                <a:solidFill>
                  <a:srgbClr val="DF0FC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其他規定詳如活動公告網址：</a:t>
            </a:r>
            <a:r>
              <a:rPr lang="en-US" altLang="zh-TW" sz="1359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https://cla.nkust.edu.tw/</a:t>
            </a:r>
            <a:endParaRPr lang="zh-TW" altLang="en-US" sz="1359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4320" y="8373034"/>
            <a:ext cx="3789040" cy="335656"/>
          </a:xfrm>
          <a:prstGeom prst="rect">
            <a:avLst/>
          </a:prstGeom>
        </p:spPr>
        <p:txBody>
          <a:bodyPr wrap="square" lIns="27611" tIns="13805" rIns="27611" bIns="13805">
            <a:spAutoFit/>
          </a:bodyPr>
          <a:lstStyle/>
          <a:p>
            <a:pPr algn="ctr"/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國立高雄科技大學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博雅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教育中心</a:t>
            </a:r>
          </a:p>
        </p:txBody>
      </p:sp>
      <p:sp>
        <p:nvSpPr>
          <p:cNvPr id="22" name="矩形 21"/>
          <p:cNvSpPr/>
          <p:nvPr/>
        </p:nvSpPr>
        <p:spPr>
          <a:xfrm>
            <a:off x="794644" y="1475656"/>
            <a:ext cx="1194196" cy="329962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/>
            <a:r>
              <a:rPr lang="zh-TW" altLang="en-US" sz="2144" dirty="0">
                <a:solidFill>
                  <a:srgbClr val="DF0FC6"/>
                </a:solidFill>
                <a:latin typeface="微軟正黑體" panose="020B0604030504040204" pitchFamily="34" charset="-120"/>
                <a:ea typeface="雅坊美工12" panose="02010609000101010101" pitchFamily="49" charset="-120"/>
              </a:rPr>
              <a:t>活動宗旨</a:t>
            </a:r>
          </a:p>
        </p:txBody>
      </p:sp>
      <p:sp>
        <p:nvSpPr>
          <p:cNvPr id="23" name="矩形 22"/>
          <p:cNvSpPr/>
          <p:nvPr/>
        </p:nvSpPr>
        <p:spPr>
          <a:xfrm>
            <a:off x="794644" y="3089910"/>
            <a:ext cx="1194196" cy="329962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/>
            <a:r>
              <a:rPr lang="zh-TW" altLang="en-US" sz="2144" dirty="0">
                <a:solidFill>
                  <a:srgbClr val="DF0FC6"/>
                </a:solidFill>
                <a:latin typeface="微軟正黑體" panose="020B0604030504040204" pitchFamily="34" charset="-120"/>
                <a:ea typeface="雅坊美工12" panose="02010609000101010101" pitchFamily="49" charset="-120"/>
              </a:rPr>
              <a:t>活動內容</a:t>
            </a:r>
            <a:endParaRPr lang="en-US" altLang="zh-TW" sz="2144" dirty="0">
              <a:solidFill>
                <a:srgbClr val="DF0FC6"/>
              </a:solidFill>
              <a:latin typeface="微軟正黑體" panose="020B0604030504040204" pitchFamily="34" charset="-120"/>
              <a:ea typeface="雅坊美工12" panose="02010609000101010101" pitchFamily="49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94644" y="5508104"/>
            <a:ext cx="1194196" cy="329962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/>
            <a:r>
              <a:rPr lang="zh-TW" altLang="en-US" sz="2144" dirty="0">
                <a:solidFill>
                  <a:srgbClr val="DF0FC6"/>
                </a:solidFill>
                <a:latin typeface="微軟正黑體" panose="020B0604030504040204" pitchFamily="34" charset="-120"/>
                <a:ea typeface="雅坊美工12" panose="02010609000101010101" pitchFamily="49" charset="-120"/>
              </a:rPr>
              <a:t>獎勵辦法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-99937" y="-102828"/>
            <a:ext cx="21987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王漢宗中隸書繁" panose="02000500000000000000" pitchFamily="2" charset="-120"/>
                <a:ea typeface="王漢宗中隸書繁" panose="02000500000000000000" pitchFamily="2" charset="-120"/>
              </a:rPr>
              <a:t>第</a:t>
            </a:r>
            <a:r>
              <a:rPr lang="en-US" altLang="zh-TW" sz="540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王漢宗中隸書繁" panose="02000500000000000000" pitchFamily="2" charset="-120"/>
                <a:ea typeface="王漢宗中隸書繁" panose="02000500000000000000" pitchFamily="2" charset="-120"/>
              </a:rPr>
              <a:t>25</a:t>
            </a:r>
            <a:r>
              <a:rPr lang="zh-TW" altLang="en-US" sz="4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王漢宗中隸書繁" panose="02000500000000000000" pitchFamily="2" charset="-120"/>
                <a:ea typeface="王漢宗中隸書繁" panose="02000500000000000000" pitchFamily="2" charset="-120"/>
              </a:rPr>
              <a:t>屆</a:t>
            </a:r>
            <a:endParaRPr lang="zh-TW" altLang="en-US" sz="44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王漢宗中隸書繁" panose="02000500000000000000" pitchFamily="2" charset="-120"/>
              <a:ea typeface="王漢宗中隸書繁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07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300</Words>
  <Application>Microsoft Office PowerPoint</Application>
  <PresentationFormat>如螢幕大小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王漢宗中隸書繁</vt:lpstr>
      <vt:lpstr>王漢宗特圓體繁</vt:lpstr>
      <vt:lpstr>雅坊美工12</vt:lpstr>
      <vt:lpstr>微軟正黑體</vt:lpstr>
      <vt:lpstr>新細明體</vt:lpstr>
      <vt:lpstr>Arial</vt:lpstr>
      <vt:lpstr>Calibri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17</cp:revision>
  <dcterms:created xsi:type="dcterms:W3CDTF">2018-09-11T06:44:30Z</dcterms:created>
  <dcterms:modified xsi:type="dcterms:W3CDTF">2020-09-07T06:35:01Z</dcterms:modified>
</cp:coreProperties>
</file>